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_0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_0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_0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5号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30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_0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835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_0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_0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肖海珍</cp:lastModifiedBy>
  <cp:revision>159</cp:revision>
  <dcterms:created xsi:type="dcterms:W3CDTF">2019-06-19T02:08:00Z</dcterms:created>
  <dcterms:modified xsi:type="dcterms:W3CDTF">2025-11-14T03:35:03Z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0AC67C79A70E44EE8872A3CB1D34F148_11</vt:lpwstr>
  </property>
</Properties>
</file>